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1" r:id="rId2"/>
    <p:sldId id="256" r:id="rId3"/>
    <p:sldId id="272" r:id="rId4"/>
    <p:sldId id="257" r:id="rId5"/>
    <p:sldId id="274" r:id="rId6"/>
    <p:sldId id="275" r:id="rId7"/>
    <p:sldId id="273" r:id="rId8"/>
    <p:sldId id="262" r:id="rId9"/>
    <p:sldId id="270" r:id="rId10"/>
    <p:sldId id="277" r:id="rId11"/>
    <p:sldId id="280" r:id="rId12"/>
    <p:sldId id="263" r:id="rId13"/>
    <p:sldId id="276" r:id="rId14"/>
    <p:sldId id="265" r:id="rId15"/>
    <p:sldId id="264" r:id="rId16"/>
    <p:sldId id="261" r:id="rId17"/>
    <p:sldId id="269" r:id="rId18"/>
    <p:sldId id="267" r:id="rId19"/>
    <p:sldId id="278" r:id="rId20"/>
    <p:sldId id="258" r:id="rId21"/>
    <p:sldId id="266" r:id="rId22"/>
    <p:sldId id="268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8B9"/>
    <a:srgbClr val="071019"/>
    <a:srgbClr val="111824"/>
    <a:srgbClr val="00031B"/>
    <a:srgbClr val="EDCD93"/>
    <a:srgbClr val="E8C897"/>
    <a:srgbClr val="EFC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62" autoAdjust="0"/>
    <p:restoredTop sz="94660"/>
  </p:normalViewPr>
  <p:slideViewPr>
    <p:cSldViewPr snapToGrid="0">
      <p:cViewPr>
        <p:scale>
          <a:sx n="95" d="100"/>
          <a:sy n="95" d="100"/>
        </p:scale>
        <p:origin x="171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356FB-C395-8A41-BEE4-189CC980D97E}" type="datetimeFigureOut">
              <a:rPr lang="en-CH" smtClean="0"/>
              <a:t>1/11/21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4F1E-E106-EC4F-AECA-227392BBC6A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6983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34F1E-E106-EC4F-AECA-227392BBC6AF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669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80DB-0D2E-40DE-A13A-705B1F09A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9BE28-CBC8-4008-82C5-66198033B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0986-A30D-4972-8D70-0AE7FF94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CCB54-F966-4DB6-8C07-49CA6462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EE74-7BE8-4983-B359-993548A1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7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2458-A9B1-440F-9296-6B8F744A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B869F-F482-4CC4-87FF-1750996F1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6751A-8081-4137-BF04-1E2C8731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C842-BE64-4582-9DD6-3D0C0CCF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31D52-F498-4569-8A25-01EC9B9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05087-827E-460C-8780-A337A4F27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F7F25-5589-489C-A501-C0DC14DA3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B30D0-37F3-4FE8-AF20-039B9301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F4B0-2124-41E7-953D-06C6B720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94483-6141-42DF-B923-FBD7A4B7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1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AEFA-7664-4A11-A5E2-CA390B45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B808-84DD-4C7B-8AA9-7B8EBD054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40D9-D6BD-4A95-8569-AC893449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915C-1B11-4B42-BED8-992FAC46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0C4B9-A6C8-48B5-9185-68443BD5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C6FC-78E3-425C-8ED6-E61A9B06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71A04-9E9B-4008-9D9F-94CD39891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C52DE-5762-48CB-BB3B-90A38697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4095-85F6-4AC4-A89A-E1556253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8D120-2CCE-4E1F-84A5-CDFF8329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5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EC50-F646-4F5F-B544-EC3536A7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F718-B615-4E1C-8C1F-4C460DC4C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2BB74-A803-4E1F-A170-5A5260C8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E3E7-AA3B-4DDE-A014-97C1504E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3E149-51F8-4E75-99F3-D71367D5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223EA-3C47-44B9-A079-470D5E76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3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520A-BA76-40B0-B64B-10AABEAA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15102-0CF4-4BA3-A5F7-4009236B6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1B1E1-5D11-4CA0-8C67-F93FE535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7D5E8-3BDB-46FA-8FC8-15530008B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39D15-18DF-4C3F-8DB4-501735C87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48BA6-22E5-452F-BBF5-4CBB4591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289E5-3061-42AB-A210-135DABFC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8B588-D702-4582-A208-C193F146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6989-E64D-40B3-8CDB-02F164B7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19AB8-4460-4427-BD3A-5F4EBE12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8A838-09D2-4469-9A96-B2F2234A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7D2E-2E31-4A2D-AD30-4F63F288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4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F3A0E-2CE9-467A-80D7-694A3813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4DC73-270D-4A51-BE35-E6516A9A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97C8-A638-445D-AA69-1EEF835E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935D-F922-4AB3-B1C4-0DC343FB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90BA-AA55-43AA-9DC3-CE239470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A68AE-06DB-46F3-8002-4C1F8608A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19B37-04F9-4F87-8CFD-EA4CB7AE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522D2-95E3-4603-9508-7E4B3FA9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D7945-0E1B-4ACF-B02E-2F4454C1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132C-78BD-4902-AF4F-5D7A9F2A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859E2-7DAB-460B-8BB7-9F4E20276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C15D-0D2E-457D-A5C0-A4A48C2D4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13F43-EF1B-458E-AEFB-E498EED1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D8469-698A-456F-AC34-11E6376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ABF5E-DE16-40C1-BFC1-9BA07599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549C5-2E86-4A5E-A5EC-59BA97F8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B1358-D70A-43B3-8C1E-27357BB3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A405-B6C6-46F9-99EE-39C6F09ED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46F4-D61C-45E4-B497-1179F9A37706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4272-B2C7-4399-804A-D95F3D1FB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EC93-BB44-4CE6-9FE4-F2E451E92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DF950-E465-42B2-9EEC-2D88682B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74704E-B1A1-A848-9AD5-66652313189B}"/>
              </a:ext>
            </a:extLst>
          </p:cNvPr>
          <p:cNvSpPr/>
          <p:nvPr/>
        </p:nvSpPr>
        <p:spPr>
          <a:xfrm>
            <a:off x="6250561" y="581767"/>
            <a:ext cx="540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Doughnut 18">
            <a:extLst>
              <a:ext uri="{FF2B5EF4-FFF2-40B4-BE49-F238E27FC236}">
                <a16:creationId xmlns:a16="http://schemas.microsoft.com/office/drawing/2014/main" id="{BD6F68C0-4E49-A740-A1B4-2BAB512B9DBD}"/>
              </a:ext>
            </a:extLst>
          </p:cNvPr>
          <p:cNvSpPr/>
          <p:nvPr/>
        </p:nvSpPr>
        <p:spPr>
          <a:xfrm>
            <a:off x="7677915" y="106469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76BB4B-FB02-724C-B595-D3E87DD7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61" y="1514856"/>
            <a:ext cx="5486400" cy="487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C03AE-8A67-2643-A654-AB2633AB2937}"/>
              </a:ext>
            </a:extLst>
          </p:cNvPr>
          <p:cNvSpPr txBox="1"/>
          <p:nvPr/>
        </p:nvSpPr>
        <p:spPr>
          <a:xfrm>
            <a:off x="1433805" y="3843528"/>
            <a:ext cx="197261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79870F-BD22-7C4C-AA99-4641C77F1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11202">
            <a:off x="4014923" y="3823842"/>
            <a:ext cx="1144337" cy="11443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225930-86D7-FC43-8A62-919353936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86320">
            <a:off x="3910631" y="2423043"/>
            <a:ext cx="1352541" cy="1352541"/>
          </a:xfrm>
          <a:prstGeom prst="rect">
            <a:avLst/>
          </a:prstGeom>
        </p:spPr>
      </p:pic>
      <p:sp>
        <p:nvSpPr>
          <p:cNvPr id="3" name="Doughnut 2">
            <a:extLst>
              <a:ext uri="{FF2B5EF4-FFF2-40B4-BE49-F238E27FC236}">
                <a16:creationId xmlns:a16="http://schemas.microsoft.com/office/drawing/2014/main" id="{F2825C3F-AC45-4841-81F1-BD6F0BD29CC7}"/>
              </a:ext>
            </a:extLst>
          </p:cNvPr>
          <p:cNvSpPr/>
          <p:nvPr/>
        </p:nvSpPr>
        <p:spPr>
          <a:xfrm>
            <a:off x="8146909" y="2490758"/>
            <a:ext cx="2142950" cy="2142950"/>
          </a:xfrm>
          <a:prstGeom prst="donut">
            <a:avLst>
              <a:gd name="adj" fmla="val 161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F8DBEDD2-B902-D842-BD49-5ED9AD741DB1}"/>
              </a:ext>
            </a:extLst>
          </p:cNvPr>
          <p:cNvSpPr/>
          <p:nvPr/>
        </p:nvSpPr>
        <p:spPr>
          <a:xfrm>
            <a:off x="10626653" y="4455906"/>
            <a:ext cx="921880" cy="921880"/>
          </a:xfrm>
          <a:prstGeom prst="donut">
            <a:avLst>
              <a:gd name="adj" fmla="val 252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A3731F-AD2A-1445-8829-A09552481574}"/>
              </a:ext>
            </a:extLst>
          </p:cNvPr>
          <p:cNvSpPr/>
          <p:nvPr/>
        </p:nvSpPr>
        <p:spPr>
          <a:xfrm>
            <a:off x="6404632" y="3115661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553CD6-AB86-FE47-8B69-783F1173D590}"/>
              </a:ext>
            </a:extLst>
          </p:cNvPr>
          <p:cNvSpPr/>
          <p:nvPr/>
        </p:nvSpPr>
        <p:spPr>
          <a:xfrm>
            <a:off x="10453735" y="1481295"/>
            <a:ext cx="921880" cy="921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722DF-5003-5343-8ADD-44444A0488DC}"/>
              </a:ext>
            </a:extLst>
          </p:cNvPr>
          <p:cNvSpPr/>
          <p:nvPr/>
        </p:nvSpPr>
        <p:spPr>
          <a:xfrm rot="19882449">
            <a:off x="8463924" y="1873849"/>
            <a:ext cx="158746" cy="8066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83C05-E3A4-3D4D-8DB0-DA78EDEFE05C}"/>
              </a:ext>
            </a:extLst>
          </p:cNvPr>
          <p:cNvSpPr/>
          <p:nvPr/>
        </p:nvSpPr>
        <p:spPr>
          <a:xfrm rot="18405295">
            <a:off x="10313131" y="4014465"/>
            <a:ext cx="164486" cy="8058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46575-A9D2-A34A-826C-B236C1B0B702}"/>
              </a:ext>
            </a:extLst>
          </p:cNvPr>
          <p:cNvSpPr/>
          <p:nvPr/>
        </p:nvSpPr>
        <p:spPr>
          <a:xfrm rot="16200000">
            <a:off x="7646227" y="3364934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4E834C-F5E4-C84C-AEF2-255D787D5D2E}"/>
              </a:ext>
            </a:extLst>
          </p:cNvPr>
          <p:cNvSpPr/>
          <p:nvPr/>
        </p:nvSpPr>
        <p:spPr>
          <a:xfrm rot="13571368">
            <a:off x="10243270" y="2327741"/>
            <a:ext cx="150753" cy="4233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3A34E-6A2F-1E49-BBA7-4183E6EAEDA6}"/>
              </a:ext>
            </a:extLst>
          </p:cNvPr>
          <p:cNvSpPr txBox="1"/>
          <p:nvPr/>
        </p:nvSpPr>
        <p:spPr>
          <a:xfrm>
            <a:off x="8253254" y="2584800"/>
            <a:ext cx="192772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2100" dirty="0">
                <a:latin typeface="Consolas" panose="020B0609020204030204" pitchFamily="49" charset="0"/>
                <a:cs typeface="Consolas" panose="020B0609020204030204" pitchFamily="49" charset="0"/>
              </a:rPr>
              <a:t>fB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BF869-FD8B-7E4A-AD2E-9EBDAED76781}"/>
              </a:ext>
            </a:extLst>
          </p:cNvPr>
          <p:cNvSpPr txBox="1"/>
          <p:nvPr/>
        </p:nvSpPr>
        <p:spPr>
          <a:xfrm>
            <a:off x="-414528" y="-816864"/>
            <a:ext cx="1847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3248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1031A3-EB9E-814D-909C-3AF91F4C51E0}"/>
              </a:ext>
            </a:extLst>
          </p:cNvPr>
          <p:cNvSpPr/>
          <p:nvPr/>
        </p:nvSpPr>
        <p:spPr>
          <a:xfrm>
            <a:off x="997857" y="0"/>
            <a:ext cx="10196286" cy="6858000"/>
          </a:xfrm>
          <a:prstGeom prst="rect">
            <a:avLst/>
          </a:prstGeom>
          <a:solidFill>
            <a:srgbClr val="071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83A06F60-FA8F-D447-B992-D4DDBE02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9698" y="0"/>
            <a:ext cx="8632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1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1031A3-EB9E-814D-909C-3AF91F4C51E0}"/>
              </a:ext>
            </a:extLst>
          </p:cNvPr>
          <p:cNvSpPr/>
          <p:nvPr/>
        </p:nvSpPr>
        <p:spPr>
          <a:xfrm>
            <a:off x="997857" y="0"/>
            <a:ext cx="10196286" cy="6858000"/>
          </a:xfrm>
          <a:prstGeom prst="rect">
            <a:avLst/>
          </a:prstGeom>
          <a:solidFill>
            <a:srgbClr val="B8B8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F362D-DE4A-104F-B8C1-F69AC532BC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5" t="25313" r="33898" b="49724"/>
          <a:stretch/>
        </p:blipFill>
        <p:spPr>
          <a:xfrm>
            <a:off x="1561198" y="-2"/>
            <a:ext cx="9269919" cy="6858001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1436E-0AD1-D64A-A94B-3C8AE157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>
          <a:xfrm>
            <a:off x="1834057" y="4821972"/>
            <a:ext cx="3154802" cy="2007329"/>
          </a:xfrm>
          <a:prstGeom prst="rect">
            <a:avLst/>
          </a:prstGeom>
          <a:ln w="1270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0CF1B-F9E6-F647-9779-D47CF58DD5A5}"/>
              </a:ext>
            </a:extLst>
          </p:cNvPr>
          <p:cNvSpPr txBox="1"/>
          <p:nvPr/>
        </p:nvSpPr>
        <p:spPr>
          <a:xfrm>
            <a:off x="5235390" y="2273562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A7074-7FE2-1146-8167-ADCA20C8C0FB}"/>
              </a:ext>
            </a:extLst>
          </p:cNvPr>
          <p:cNvSpPr txBox="1"/>
          <p:nvPr/>
        </p:nvSpPr>
        <p:spPr>
          <a:xfrm>
            <a:off x="6954581" y="3127406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511DB-0ADF-5747-8920-D1E397C059D3}"/>
              </a:ext>
            </a:extLst>
          </p:cNvPr>
          <p:cNvSpPr txBox="1"/>
          <p:nvPr/>
        </p:nvSpPr>
        <p:spPr>
          <a:xfrm>
            <a:off x="8850937" y="2521725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DF107-25D0-074C-AF7D-8A0FC8F95E72}"/>
              </a:ext>
            </a:extLst>
          </p:cNvPr>
          <p:cNvSpPr txBox="1"/>
          <p:nvPr/>
        </p:nvSpPr>
        <p:spPr>
          <a:xfrm>
            <a:off x="2861996" y="3469905"/>
            <a:ext cx="52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Std" panose="020704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290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, light&#10;&#10;Description automatically generated">
            <a:extLst>
              <a:ext uri="{FF2B5EF4-FFF2-40B4-BE49-F238E27FC236}">
                <a16:creationId xmlns:a16="http://schemas.microsoft.com/office/drawing/2014/main" id="{2825E805-8647-A949-B537-33150260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0" t="16081" r="11441" b="25370"/>
          <a:stretch/>
        </p:blipFill>
        <p:spPr>
          <a:xfrm>
            <a:off x="997855" y="0"/>
            <a:ext cx="1019628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laser, indoor, sitting&#10;&#10;Description automatically generated">
            <a:extLst>
              <a:ext uri="{FF2B5EF4-FFF2-40B4-BE49-F238E27FC236}">
                <a16:creationId xmlns:a16="http://schemas.microsoft.com/office/drawing/2014/main" id="{89421F27-B741-AA41-AB96-8DC3D123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222" r="14370" b="17111"/>
          <a:stretch/>
        </p:blipFill>
        <p:spPr>
          <a:xfrm>
            <a:off x="851338" y="-20176"/>
            <a:ext cx="10742681" cy="68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3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EAA2F4-B050-2243-B1CF-AB2472673771}"/>
              </a:ext>
            </a:extLst>
          </p:cNvPr>
          <p:cNvSpPr/>
          <p:nvPr/>
        </p:nvSpPr>
        <p:spPr>
          <a:xfrm>
            <a:off x="-2324100" y="-2675518"/>
            <a:ext cx="14401799" cy="9640737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mouse&#10;&#10;Description automatically generated">
            <a:extLst>
              <a:ext uri="{FF2B5EF4-FFF2-40B4-BE49-F238E27FC236}">
                <a16:creationId xmlns:a16="http://schemas.microsoft.com/office/drawing/2014/main" id="{AB01A3F9-D49E-394B-BA3A-4C90A71B2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17955"/>
          <a:stretch/>
        </p:blipFill>
        <p:spPr>
          <a:xfrm>
            <a:off x="-2061936" y="2284550"/>
            <a:ext cx="437547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Picture 13" descr="A picture containing white, water, photo, sitting&#10;&#10;Description automatically generated">
            <a:extLst>
              <a:ext uri="{FF2B5EF4-FFF2-40B4-BE49-F238E27FC236}">
                <a16:creationId xmlns:a16="http://schemas.microsoft.com/office/drawing/2014/main" id="{02A3851D-6B9A-7340-B473-2F971D8F4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r="15516"/>
          <a:stretch/>
        </p:blipFill>
        <p:spPr>
          <a:xfrm>
            <a:off x="-2068411" y="-2425024"/>
            <a:ext cx="4388420" cy="428998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Picture 15" descr="A picture containing sitting, white, table, black&#10;&#10;Description automatically generated">
            <a:extLst>
              <a:ext uri="{FF2B5EF4-FFF2-40B4-BE49-F238E27FC236}">
                <a16:creationId xmlns:a16="http://schemas.microsoft.com/office/drawing/2014/main" id="{B85C1AA4-B960-DE40-9175-BEF9BB65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r="15374"/>
          <a:stretch/>
        </p:blipFill>
        <p:spPr>
          <a:xfrm>
            <a:off x="2681037" y="-2425024"/>
            <a:ext cx="4388420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4F86EC14-0664-AC4E-B628-63A5568E14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3" r="15390"/>
          <a:stretch/>
        </p:blipFill>
        <p:spPr>
          <a:xfrm>
            <a:off x="7430485" y="-2425024"/>
            <a:ext cx="4388422" cy="42899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9" name="Picture 18" descr="A picture containing white, table, sitting, small&#10;&#10;Description automatically generated">
            <a:extLst>
              <a:ext uri="{FF2B5EF4-FFF2-40B4-BE49-F238E27FC236}">
                <a16:creationId xmlns:a16="http://schemas.microsoft.com/office/drawing/2014/main" id="{C56B6A51-4555-2F41-B4D8-856B90B392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17417"/>
          <a:stretch/>
        </p:blipFill>
        <p:spPr>
          <a:xfrm>
            <a:off x="2681037" y="2284550"/>
            <a:ext cx="4388420" cy="442086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Picture 19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1B8707C0-3632-E848-A127-2D2BBB9004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17710"/>
          <a:stretch/>
        </p:blipFill>
        <p:spPr>
          <a:xfrm>
            <a:off x="7443437" y="2265061"/>
            <a:ext cx="4375470" cy="444035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246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4118F-A727-BB4D-B05D-E7AAA260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7" y="214722"/>
            <a:ext cx="10196286" cy="64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2A90177-3EDD-1C4E-A271-4842A5A12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/>
          <a:stretch/>
        </p:blipFill>
        <p:spPr>
          <a:xfrm>
            <a:off x="997856" y="0"/>
            <a:ext cx="10174663" cy="6857999"/>
          </a:xfrm>
          <a:prstGeom prst="rect">
            <a:avLst/>
          </a:prstGeom>
        </p:spPr>
      </p:pic>
      <p:pic>
        <p:nvPicPr>
          <p:cNvPr id="9" name="Picture 8" descr="A picture containing table, photo, sitting, orange&#10;&#10;Description automatically generated">
            <a:extLst>
              <a:ext uri="{FF2B5EF4-FFF2-40B4-BE49-F238E27FC236}">
                <a16:creationId xmlns:a16="http://schemas.microsoft.com/office/drawing/2014/main" id="{467AD3AC-A472-EA4E-8FA4-05A75ED3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49" y="212628"/>
            <a:ext cx="4336339" cy="350032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89403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ort, swimming, television, monitor&#10;&#10;Description automatically generated">
            <a:extLst>
              <a:ext uri="{FF2B5EF4-FFF2-40B4-BE49-F238E27FC236}">
                <a16:creationId xmlns:a16="http://schemas.microsoft.com/office/drawing/2014/main" id="{BDF340E9-49FD-424E-A8DD-3AE956BD6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5"/>
          <a:stretch/>
        </p:blipFill>
        <p:spPr>
          <a:xfrm>
            <a:off x="152400" y="1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0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cabinet, window, sitting&#10;&#10;Description automatically generated">
            <a:extLst>
              <a:ext uri="{FF2B5EF4-FFF2-40B4-BE49-F238E27FC236}">
                <a16:creationId xmlns:a16="http://schemas.microsoft.com/office/drawing/2014/main" id="{42E85BFD-780A-C148-BDF0-DFDB0D143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11852"/>
          <a:stretch/>
        </p:blipFill>
        <p:spPr>
          <a:xfrm>
            <a:off x="190597" y="-1"/>
            <a:ext cx="12217697" cy="68580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618816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132F-2B50-3B42-B368-8C0E4519E502}"/>
              </a:ext>
            </a:extLst>
          </p:cNvPr>
          <p:cNvSpPr/>
          <p:nvPr/>
        </p:nvSpPr>
        <p:spPr>
          <a:xfrm>
            <a:off x="190597" y="0"/>
            <a:ext cx="12217697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CD7E7319-054E-8D48-819D-92BB68FC5BD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61014" r="1875" b="6257"/>
          <a:stretch/>
        </p:blipFill>
        <p:spPr>
          <a:xfrm>
            <a:off x="1843509" y="1041009"/>
            <a:ext cx="9636317" cy="54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EB026-2D6D-41D3-8408-728897F5C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153" r="15802" b="-153"/>
          <a:stretch/>
        </p:blipFill>
        <p:spPr>
          <a:xfrm>
            <a:off x="2669098" y="0"/>
            <a:ext cx="6853805" cy="6858000"/>
          </a:xfrm>
          <a:prstGeom prst="ellipse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6868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713912-7B33-4BA7-A383-093848F8A4D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13829-B31B-443E-AF31-784648EF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0" y="114012"/>
            <a:ext cx="10402201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41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8901ED-6185-F948-A269-D08171D6D091}"/>
              </a:ext>
            </a:extLst>
          </p:cNvPr>
          <p:cNvSpPr/>
          <p:nvPr/>
        </p:nvSpPr>
        <p:spPr>
          <a:xfrm>
            <a:off x="152400" y="0"/>
            <a:ext cx="11887200" cy="6858000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E4FF3041-B720-FC49-A9D4-5315A7C54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4567"/>
          <a:stretch/>
        </p:blipFill>
        <p:spPr>
          <a:xfrm>
            <a:off x="0" y="3848985"/>
            <a:ext cx="12192000" cy="3009015"/>
          </a:xfrm>
          <a:prstGeom prst="rect">
            <a:avLst/>
          </a:prstGeom>
        </p:spPr>
      </p:pic>
      <p:pic>
        <p:nvPicPr>
          <p:cNvPr id="8" name="Picture 7" descr="A picture containing object, table, indoor, photo&#10;&#10;Description automatically generated">
            <a:extLst>
              <a:ext uri="{FF2B5EF4-FFF2-40B4-BE49-F238E27FC236}">
                <a16:creationId xmlns:a16="http://schemas.microsoft.com/office/drawing/2014/main" id="{1D0B5E98-99AA-6744-80DE-1A2737227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50911"/>
          <a:stretch/>
        </p:blipFill>
        <p:spPr>
          <a:xfrm>
            <a:off x="0" y="0"/>
            <a:ext cx="12192000" cy="3785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46D3-2D14-0247-AF96-5BA800B07375}"/>
              </a:ext>
            </a:extLst>
          </p:cNvPr>
          <p:cNvSpPr/>
          <p:nvPr/>
        </p:nvSpPr>
        <p:spPr>
          <a:xfrm>
            <a:off x="361507" y="3211033"/>
            <a:ext cx="1531088" cy="574158"/>
          </a:xfrm>
          <a:prstGeom prst="rect">
            <a:avLst/>
          </a:prstGeom>
          <a:solidFill>
            <a:srgbClr val="EFC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A1A61-CB0E-A648-92B0-84EC8744EBC4}"/>
              </a:ext>
            </a:extLst>
          </p:cNvPr>
          <p:cNvSpPr/>
          <p:nvPr/>
        </p:nvSpPr>
        <p:spPr>
          <a:xfrm>
            <a:off x="361507" y="6294474"/>
            <a:ext cx="1254642" cy="563526"/>
          </a:xfrm>
          <a:prstGeom prst="rect">
            <a:avLst/>
          </a:prstGeom>
          <a:solidFill>
            <a:srgbClr val="E8C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8A60E-BD6E-6940-9AB2-11D4139F1054}"/>
              </a:ext>
            </a:extLst>
          </p:cNvPr>
          <p:cNvSpPr/>
          <p:nvPr/>
        </p:nvSpPr>
        <p:spPr>
          <a:xfrm>
            <a:off x="152400" y="3850330"/>
            <a:ext cx="974651" cy="317633"/>
          </a:xfrm>
          <a:prstGeom prst="rect">
            <a:avLst/>
          </a:prstGeom>
          <a:solidFill>
            <a:srgbClr val="EDC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084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mirror, sitting, white&#10;&#10;Description automatically generated">
            <a:extLst>
              <a:ext uri="{FF2B5EF4-FFF2-40B4-BE49-F238E27FC236}">
                <a16:creationId xmlns:a16="http://schemas.microsoft.com/office/drawing/2014/main" id="{17A1E50B-9FAD-A047-96BA-40985E94E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 b="9297"/>
          <a:stretch/>
        </p:blipFill>
        <p:spPr>
          <a:xfrm>
            <a:off x="152400" y="-2"/>
            <a:ext cx="118872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7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CB38B4-CBCB-F442-9AAD-2142D88A9DD6}"/>
              </a:ext>
            </a:extLst>
          </p:cNvPr>
          <p:cNvSpPr/>
          <p:nvPr/>
        </p:nvSpPr>
        <p:spPr>
          <a:xfrm>
            <a:off x="0" y="2145792"/>
            <a:ext cx="12192000" cy="25359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0944C6E3-4F57-C74B-89D8-47A4B39C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040"/>
            <a:ext cx="12192000" cy="24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191889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A42DA-2CEA-485C-8522-EBBF4617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6" r="2569"/>
          <a:stretch/>
        </p:blipFill>
        <p:spPr>
          <a:xfrm flipH="1">
            <a:off x="0" y="0"/>
            <a:ext cx="5301371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8F849-5B90-4C3E-996E-509A1C919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r="3485"/>
          <a:stretch/>
        </p:blipFill>
        <p:spPr>
          <a:xfrm>
            <a:off x="5372492" y="0"/>
            <a:ext cx="6565509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89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an, orange, front, large&#10;&#10;Description automatically generated">
            <a:extLst>
              <a:ext uri="{FF2B5EF4-FFF2-40B4-BE49-F238E27FC236}">
                <a16:creationId xmlns:a16="http://schemas.microsoft.com/office/drawing/2014/main" id="{69B733CD-ABAA-F344-8060-80D3975F5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b="15385"/>
          <a:stretch/>
        </p:blipFill>
        <p:spPr>
          <a:xfrm>
            <a:off x="1408614" y="509954"/>
            <a:ext cx="9374772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8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5974E5-2B12-8640-842C-B1A4C13D7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12577" r="1147" b="13190"/>
          <a:stretch/>
        </p:blipFill>
        <p:spPr>
          <a:xfrm>
            <a:off x="1408614" y="896815"/>
            <a:ext cx="9374772" cy="529297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8903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02D7-5B13-474D-BFF9-F24CA4E7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8209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small, camera&#10;&#10;Description automatically generated">
            <a:extLst>
              <a:ext uri="{FF2B5EF4-FFF2-40B4-BE49-F238E27FC236}">
                <a16:creationId xmlns:a16="http://schemas.microsoft.com/office/drawing/2014/main" id="{18424F1E-7AB1-AE47-AB68-76C42F61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857" y="0"/>
            <a:ext cx="1019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animal&#10;&#10;Description automatically generated">
            <a:extLst>
              <a:ext uri="{FF2B5EF4-FFF2-40B4-BE49-F238E27FC236}">
                <a16:creationId xmlns:a16="http://schemas.microsoft.com/office/drawing/2014/main" id="{E637E1F8-F240-CF4E-99F2-3DA3D8C7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4"/>
          <a:stretch/>
        </p:blipFill>
        <p:spPr>
          <a:xfrm flipH="1">
            <a:off x="997857" y="1"/>
            <a:ext cx="101962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</TotalTime>
  <Words>10</Words>
  <Application>Microsoft Macintosh PowerPoint</Application>
  <PresentationFormat>Widescreen</PresentationFormat>
  <Paragraphs>10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Courier Std</vt:lpstr>
      <vt:lpstr>Office Theme</vt:lpstr>
      <vt:lpstr>HOME</vt:lpstr>
      <vt:lpstr>PowerPoint Presentation</vt:lpstr>
      <vt:lpstr>BIO</vt:lpstr>
      <vt:lpstr>PowerPoint Presentation</vt:lpstr>
      <vt:lpstr>PowerPoint Presentation</vt:lpstr>
      <vt:lpstr>PowerPoint Presentation</vt:lpstr>
      <vt:lpstr>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Berlinger, Florian</dc:creator>
  <cp:lastModifiedBy>Berlinger, Florian</cp:lastModifiedBy>
  <cp:revision>41</cp:revision>
  <dcterms:created xsi:type="dcterms:W3CDTF">2020-01-19T20:37:50Z</dcterms:created>
  <dcterms:modified xsi:type="dcterms:W3CDTF">2021-01-11T14:55:04Z</dcterms:modified>
</cp:coreProperties>
</file>